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10" r:id="rId2"/>
    <p:sldMasterId id="2147483714" r:id="rId3"/>
  </p:sldMasterIdLst>
  <p:notesMasterIdLst>
    <p:notesMasterId r:id="rId22"/>
  </p:notesMasterIdLst>
  <p:sldIdLst>
    <p:sldId id="275" r:id="rId4"/>
    <p:sldId id="286" r:id="rId5"/>
    <p:sldId id="305" r:id="rId6"/>
    <p:sldId id="306" r:id="rId7"/>
    <p:sldId id="307" r:id="rId8"/>
    <p:sldId id="309" r:id="rId9"/>
    <p:sldId id="308" r:id="rId10"/>
    <p:sldId id="317" r:id="rId11"/>
    <p:sldId id="310" r:id="rId12"/>
    <p:sldId id="311" r:id="rId13"/>
    <p:sldId id="318" r:id="rId14"/>
    <p:sldId id="303" r:id="rId15"/>
    <p:sldId id="312" r:id="rId16"/>
    <p:sldId id="313" r:id="rId17"/>
    <p:sldId id="314" r:id="rId18"/>
    <p:sldId id="316" r:id="rId19"/>
    <p:sldId id="315" r:id="rId20"/>
    <p:sldId id="30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DBF9"/>
    <a:srgbClr val="6998ED"/>
    <a:srgbClr val="FBDDD8"/>
    <a:srgbClr val="D5F0F1"/>
    <a:srgbClr val="AAE4D7"/>
    <a:srgbClr val="DC6038"/>
    <a:srgbClr val="E76F43"/>
    <a:srgbClr val="F5814F"/>
    <a:srgbClr val="EE784A"/>
    <a:srgbClr val="FB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9" autoAdjust="0"/>
    <p:restoredTop sz="96379" autoAdjust="0"/>
  </p:normalViewPr>
  <p:slideViewPr>
    <p:cSldViewPr snapToGrid="0" showGuides="1">
      <p:cViewPr varScale="1">
        <p:scale>
          <a:sx n="82" d="100"/>
          <a:sy n="82" d="100"/>
        </p:scale>
        <p:origin x="917" y="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82B93-D878-4220-82A0-3D8A37C64810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4396F-7CC6-42E5-83BE-72592AAF9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25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1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76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865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657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877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2021/1/11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13000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2021/1/11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55047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2021/1/11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47189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2021/1/11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77032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2021/1/11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0684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19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2021/1/11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308104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2021/1/11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532307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2021/1/11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701098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2021/1/11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6007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2021/1/11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16079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2021/1/11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7354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95350" y="2246293"/>
            <a:ext cx="609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突显内容</a:t>
            </a:r>
            <a:b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精妙的设计不应喧宾夺主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95350" y="3200400"/>
            <a:ext cx="6096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Flyme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5 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的设计思路便是突出内容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精妙的设计不应该喧宾夺主。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我们更愿意将设计作为内容的辅助。在这个思路下，内容与设计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的协调，便是主要突破的课题。我们从内容中汲取设计灵感，音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乐专辑、视频色调、应用首屏等细节都将被 </a:t>
            </a:r>
            <a:r>
              <a:rPr lang="en-US" altLang="zh-CN" sz="1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Flyme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5 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的控件自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动识别，演变为凸显内容，却又不夺目的背景。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995363" y="4502865"/>
            <a:ext cx="254794" cy="254794"/>
            <a:chOff x="995363" y="4502865"/>
            <a:chExt cx="254794" cy="254794"/>
          </a:xfrm>
        </p:grpSpPr>
        <p:sp>
          <p:nvSpPr>
            <p:cNvPr id="6" name="椭圆 5"/>
            <p:cNvSpPr/>
            <p:nvPr/>
          </p:nvSpPr>
          <p:spPr>
            <a:xfrm>
              <a:off x="995363" y="4502865"/>
              <a:ext cx="254794" cy="25479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7"/>
            <p:cNvGrpSpPr>
              <a:grpSpLocks/>
            </p:cNvGrpSpPr>
            <p:nvPr/>
          </p:nvGrpSpPr>
          <p:grpSpPr bwMode="auto">
            <a:xfrm rot="5400000">
              <a:off x="1041220" y="4597356"/>
              <a:ext cx="144866" cy="73436"/>
              <a:chOff x="6716" y="33700"/>
              <a:chExt cx="383575" cy="195163"/>
            </a:xfrm>
          </p:grpSpPr>
          <p:cxnSp>
            <p:nvCxnSpPr>
              <p:cNvPr id="8" name="直接连接符 8"/>
              <p:cNvCxnSpPr>
                <a:cxnSpLocks noChangeShapeType="1"/>
              </p:cNvCxnSpPr>
              <p:nvPr/>
            </p:nvCxnSpPr>
            <p:spPr bwMode="auto">
              <a:xfrm>
                <a:off x="6716" y="33700"/>
                <a:ext cx="194444" cy="19516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" name="直接连接符 9"/>
              <p:cNvCxnSpPr>
                <a:cxnSpLocks noChangeShapeType="1"/>
              </p:cNvCxnSpPr>
              <p:nvPr/>
            </p:nvCxnSpPr>
            <p:spPr bwMode="auto">
              <a:xfrm flipV="1">
                <a:off x="188409" y="33700"/>
                <a:ext cx="201882" cy="19303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0" name="组合 9"/>
          <p:cNvGrpSpPr/>
          <p:nvPr userDrawn="1"/>
        </p:nvGrpSpPr>
        <p:grpSpPr>
          <a:xfrm>
            <a:off x="1433513" y="4502865"/>
            <a:ext cx="254794" cy="254794"/>
            <a:chOff x="1433513" y="4502865"/>
            <a:chExt cx="254794" cy="254794"/>
          </a:xfrm>
        </p:grpSpPr>
        <p:sp>
          <p:nvSpPr>
            <p:cNvPr id="11" name="椭圆 10"/>
            <p:cNvSpPr/>
            <p:nvPr/>
          </p:nvSpPr>
          <p:spPr>
            <a:xfrm>
              <a:off x="1433513" y="4502865"/>
              <a:ext cx="254794" cy="25479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7"/>
            <p:cNvGrpSpPr>
              <a:grpSpLocks/>
            </p:cNvGrpSpPr>
            <p:nvPr/>
          </p:nvGrpSpPr>
          <p:grpSpPr bwMode="auto">
            <a:xfrm rot="16200000" flipH="1">
              <a:off x="1498418" y="4597356"/>
              <a:ext cx="144866" cy="73436"/>
              <a:chOff x="6716" y="33700"/>
              <a:chExt cx="383575" cy="195163"/>
            </a:xfrm>
          </p:grpSpPr>
          <p:cxnSp>
            <p:nvCxnSpPr>
              <p:cNvPr id="13" name="直接连接符 8"/>
              <p:cNvCxnSpPr>
                <a:cxnSpLocks noChangeShapeType="1"/>
              </p:cNvCxnSpPr>
              <p:nvPr/>
            </p:nvCxnSpPr>
            <p:spPr bwMode="auto">
              <a:xfrm>
                <a:off x="6716" y="33700"/>
                <a:ext cx="194444" cy="19516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直接连接符 9"/>
              <p:cNvCxnSpPr>
                <a:cxnSpLocks noChangeShapeType="1"/>
              </p:cNvCxnSpPr>
              <p:nvPr/>
            </p:nvCxnSpPr>
            <p:spPr bwMode="auto">
              <a:xfrm flipV="1">
                <a:off x="188409" y="33700"/>
                <a:ext cx="201882" cy="19303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1297680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452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17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94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282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21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8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3DB7C-2D6B-4C00-98DC-0DA6EC76AE3B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7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98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2021/1/11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3068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 rot="18892707">
            <a:off x="3038123" y="1397263"/>
            <a:ext cx="921018" cy="27611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/>
              </a:gs>
              <a:gs pos="50000">
                <a:srgbClr val="E65F4D"/>
              </a:gs>
              <a:gs pos="100000">
                <a:srgbClr val="DC515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 rot="18892707">
            <a:off x="2380242" y="1786302"/>
            <a:ext cx="269037" cy="9419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/>
              </a:gs>
              <a:gs pos="50000">
                <a:srgbClr val="E65F4D"/>
              </a:gs>
              <a:gs pos="100000">
                <a:srgbClr val="DC515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 rot="18892707">
            <a:off x="2434368" y="1617165"/>
            <a:ext cx="196587" cy="656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52A"/>
              </a:gs>
              <a:gs pos="50000">
                <a:srgbClr val="F6B646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rot="18892707">
            <a:off x="8418545" y="941628"/>
            <a:ext cx="2667308" cy="799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 rot="18892707">
            <a:off x="8972081" y="3626238"/>
            <a:ext cx="527418" cy="1594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8CBA9">
                  <a:alpha val="90000"/>
                </a:srgbClr>
              </a:gs>
              <a:gs pos="50000">
                <a:srgbClr val="30BC9B"/>
              </a:gs>
              <a:gs pos="100000">
                <a:srgbClr val="24A78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 rot="18892707">
            <a:off x="9049920" y="3239082"/>
            <a:ext cx="467340" cy="67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2B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 rot="18892707">
            <a:off x="11575782" y="4725011"/>
            <a:ext cx="1182617" cy="5925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 rot="18892707">
            <a:off x="10959035" y="4290578"/>
            <a:ext cx="1871352" cy="6944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>
                  <a:alpha val="90000"/>
                </a:srgbClr>
              </a:gs>
              <a:gs pos="50000">
                <a:srgbClr val="E65F4D">
                  <a:alpha val="90000"/>
                </a:srgbClr>
              </a:gs>
              <a:gs pos="100000">
                <a:srgbClr val="DC5153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 rot="18892707" flipV="1">
            <a:off x="6793605" y="2080436"/>
            <a:ext cx="378038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8CBA9">
                  <a:alpha val="90000"/>
                </a:srgbClr>
              </a:gs>
              <a:gs pos="50000">
                <a:srgbClr val="30BC9B"/>
              </a:gs>
              <a:gs pos="100000">
                <a:srgbClr val="24A78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 rot="18892707">
            <a:off x="4065316" y="3485864"/>
            <a:ext cx="577502" cy="1766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1A0DE"/>
              </a:gs>
              <a:gs pos="50000">
                <a:srgbClr val="2690DF"/>
              </a:gs>
              <a:gs pos="100000">
                <a:srgbClr val="3186E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 rot="18892707">
            <a:off x="4164412" y="3181908"/>
            <a:ext cx="500729" cy="817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813300" y="2025649"/>
            <a:ext cx="2568503" cy="2568503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 rot="18892707">
            <a:off x="2559442" y="4127433"/>
            <a:ext cx="613748" cy="749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9C657"/>
              </a:gs>
              <a:gs pos="50000">
                <a:srgbClr val="69B048"/>
              </a:gs>
              <a:gs pos="100000">
                <a:srgbClr val="5A9D3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 rot="18892707">
            <a:off x="262709" y="5760972"/>
            <a:ext cx="1486854" cy="6365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5284"/>
              </a:gs>
              <a:gs pos="50000">
                <a:srgbClr val="ED487F"/>
              </a:gs>
              <a:gs pos="100000">
                <a:srgbClr val="EB457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 rot="18892707">
            <a:off x="-445469" y="5319922"/>
            <a:ext cx="2270857" cy="77658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9A2DF">
                  <a:alpha val="90000"/>
                </a:srgbClr>
              </a:gs>
              <a:gs pos="50000">
                <a:srgbClr val="2399E0">
                  <a:alpha val="90000"/>
                </a:srgbClr>
              </a:gs>
              <a:gs pos="100000">
                <a:srgbClr val="2D91E0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 rot="18892707">
            <a:off x="9486202" y="1264817"/>
            <a:ext cx="1387165" cy="5004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7CAA8">
                  <a:alpha val="90000"/>
                </a:srgbClr>
              </a:gs>
              <a:gs pos="50000">
                <a:srgbClr val="2AB394">
                  <a:alpha val="90000"/>
                </a:srgbClr>
              </a:gs>
              <a:gs pos="100000">
                <a:srgbClr val="22A385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 rot="18892707">
            <a:off x="13016" y="2052251"/>
            <a:ext cx="673474" cy="1905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C62F">
                  <a:alpha val="90000"/>
                </a:srgbClr>
              </a:gs>
              <a:gs pos="50000">
                <a:srgbClr val="F5B547">
                  <a:alpha val="90000"/>
                </a:srgbClr>
              </a:gs>
              <a:gs pos="100000">
                <a:srgbClr val="F5B547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 rot="18892707">
            <a:off x="-290276" y="2470850"/>
            <a:ext cx="732519" cy="2706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8C556"/>
              </a:gs>
              <a:gs pos="50000">
                <a:srgbClr val="70BA4E"/>
              </a:gs>
              <a:gs pos="100000">
                <a:srgbClr val="61A74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 rot="18892707">
            <a:off x="-62143" y="2161909"/>
            <a:ext cx="1524991" cy="449416"/>
          </a:xfrm>
          <a:prstGeom prst="roundRect">
            <a:avLst>
              <a:gd name="adj" fmla="val 50000"/>
            </a:avLst>
          </a:prstGeom>
          <a:solidFill>
            <a:srgbClr val="6057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 rot="18892707">
            <a:off x="-249264" y="2895972"/>
            <a:ext cx="1172688" cy="38576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C62F">
                  <a:alpha val="90000"/>
                </a:srgbClr>
              </a:gs>
              <a:gs pos="50000">
                <a:srgbClr val="F5B547">
                  <a:alpha val="90000"/>
                </a:srgbClr>
              </a:gs>
              <a:gs pos="100000">
                <a:srgbClr val="F5B547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362192" y="4746555"/>
            <a:ext cx="346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Sbeam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游戏商城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223477" y="5342240"/>
            <a:ext cx="1749197" cy="460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17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计科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梁梦雨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 rot="18892707">
            <a:off x="4838720" y="4034976"/>
            <a:ext cx="327600" cy="288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/>
              </a:gs>
              <a:gs pos="50000">
                <a:srgbClr val="E65F4D"/>
              </a:gs>
              <a:gs pos="100000">
                <a:srgbClr val="DC515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343025" y="-523875"/>
            <a:ext cx="351370" cy="180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BA108BC-F75C-44BA-9912-7E567D7F2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34" y="1833400"/>
            <a:ext cx="2926334" cy="29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0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71 0.1507 L -4.16667E-6 -1.48148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" y="-754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animMotion origin="layout" path="M -0.23008 0.4 L -2.29167E-6 7.40741E-7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7" y="-200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23073 0.40139 L 2.77556E-17 -1.11111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36" y="-2006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25352 0.44097 L 3.95833E-6 4.07407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-2206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1771 0.37893 L 3.33333E-6 4.07407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-1895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8151 0.49004 L -8.33333E-7 2.59259E-6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451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58477 1.01713 L 2.08333E-7 -1.85185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32" y="-5085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51329 0.89283 L 4.16667E-6 -3.33333E-6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64" y="-4465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8151 0.49004 L -8.33333E-7 2.59259E-6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4514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8151 0.49004 L -8.33333E-7 2.59259E-6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4514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  <p:bldP spid="18" grpId="0" animBg="1"/>
      <p:bldP spid="19" grpId="0" animBg="1"/>
      <p:bldP spid="19" grpId="1" animBg="1"/>
      <p:bldP spid="21" grpId="0" animBg="1"/>
      <p:bldP spid="21" grpId="1" animBg="1"/>
      <p:bldP spid="20" grpId="0" animBg="1"/>
      <p:bldP spid="20" grpId="1" animBg="1"/>
      <p:bldP spid="25" grpId="0" animBg="1"/>
      <p:bldP spid="25" grpId="1" animBg="1"/>
      <p:bldP spid="27" grpId="0" animBg="1"/>
      <p:bldP spid="27" grpId="1" animBg="1"/>
      <p:bldP spid="26" grpId="0" animBg="1"/>
      <p:bldP spid="26" grpId="1" animBg="1"/>
      <p:bldP spid="23" grpId="0" animBg="1"/>
      <p:bldP spid="23" grpId="1" animBg="1"/>
      <p:bldP spid="22" grpId="0" animBg="1"/>
      <p:bldP spid="22" grpId="1" animBg="1"/>
      <p:bldP spid="12" grpId="0"/>
      <p:bldP spid="28" grpId="0"/>
      <p:bldP spid="17" grpId="0" animBg="1"/>
      <p:bldP spid="17" grpId="1" animBg="1"/>
      <p:bldP spid="29" grpId="0" animBg="1"/>
    </p:bldLst>
  </p:timing>
  <p:extLst>
    <p:ext uri="{E180D4A7-C9FB-4DFB-919C-405C955672EB}">
      <p14:showEvtLst xmlns:p14="http://schemas.microsoft.com/office/powerpoint/2010/main">
        <p14:playEvt time="93" objId="1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A890C6-2DD6-46C0-8F92-EE7A25211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AC1AEC-DFBC-45C0-B12E-9CC31D8C3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608" y="2041654"/>
            <a:ext cx="8562392" cy="481634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B161F6-D7B7-4A19-A462-ABF06AB9744A}"/>
              </a:ext>
            </a:extLst>
          </p:cNvPr>
          <p:cNvSpPr/>
          <p:nvPr/>
        </p:nvSpPr>
        <p:spPr>
          <a:xfrm>
            <a:off x="8801655" y="34211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订单页面</a:t>
            </a:r>
          </a:p>
        </p:txBody>
      </p:sp>
    </p:spTree>
    <p:extLst>
      <p:ext uri="{BB962C8B-B14F-4D97-AF65-F5344CB8AC3E}">
        <p14:creationId xmlns:p14="http://schemas.microsoft.com/office/powerpoint/2010/main" val="138708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2DB0E6E-98A6-4C28-9883-C693A9745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84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3203575" y="3159918"/>
            <a:ext cx="1924050" cy="1924050"/>
          </a:xfrm>
          <a:prstGeom prst="line">
            <a:avLst/>
          </a:prstGeom>
          <a:ln w="12700">
            <a:solidFill>
              <a:srgbClr val="CADC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 rot="18892707">
            <a:off x="4589399" y="3938527"/>
            <a:ext cx="672820" cy="1134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AB38D"/>
              </a:gs>
              <a:gs pos="50000">
                <a:srgbClr val="12BA8F"/>
              </a:gs>
              <a:gs pos="100000">
                <a:srgbClr val="18C0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 rot="18892707">
            <a:off x="4205903" y="5077131"/>
            <a:ext cx="1071553" cy="35904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EC8AC"/>
              </a:gs>
              <a:gs pos="50000">
                <a:srgbClr val="53CCAE"/>
              </a:gs>
              <a:gs pos="100000">
                <a:srgbClr val="5AD3B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 rot="18892707">
            <a:off x="4364583" y="5808346"/>
            <a:ext cx="1071553" cy="35904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6C650"/>
              </a:gs>
              <a:gs pos="50000">
                <a:srgbClr val="76C650"/>
              </a:gs>
              <a:gs pos="100000">
                <a:srgbClr val="76C65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 rot="18892707">
            <a:off x="5299284" y="5588014"/>
            <a:ext cx="1549630" cy="525643"/>
          </a:xfrm>
          <a:prstGeom prst="roundRect">
            <a:avLst>
              <a:gd name="adj" fmla="val 50000"/>
            </a:avLst>
          </a:prstGeom>
          <a:solidFill>
            <a:srgbClr val="EE4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 rot="18892707">
            <a:off x="6908682" y="5163614"/>
            <a:ext cx="1559200" cy="291684"/>
          </a:xfrm>
          <a:prstGeom prst="roundRect">
            <a:avLst>
              <a:gd name="adj" fmla="val 50000"/>
            </a:avLst>
          </a:prstGeom>
          <a:solidFill>
            <a:srgbClr val="6453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 rot="18892707">
            <a:off x="7658039" y="5977937"/>
            <a:ext cx="1528421" cy="522105"/>
          </a:xfrm>
          <a:prstGeom prst="roundRect">
            <a:avLst>
              <a:gd name="adj" fmla="val 50000"/>
            </a:avLst>
          </a:prstGeom>
          <a:solidFill>
            <a:srgbClr val="76C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 rot="18892707">
            <a:off x="9526055" y="4714182"/>
            <a:ext cx="437111" cy="163000"/>
          </a:xfrm>
          <a:prstGeom prst="roundRect">
            <a:avLst>
              <a:gd name="adj" fmla="val 50000"/>
            </a:avLst>
          </a:prstGeom>
          <a:solidFill>
            <a:srgbClr val="F6C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 rot="18892707">
            <a:off x="8811651" y="2989772"/>
            <a:ext cx="464271" cy="163000"/>
          </a:xfrm>
          <a:prstGeom prst="roundRect">
            <a:avLst>
              <a:gd name="adj" fmla="val 50000"/>
            </a:avLst>
          </a:prstGeom>
          <a:solidFill>
            <a:srgbClr val="FB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 rot="18892707">
            <a:off x="6970166" y="3519952"/>
            <a:ext cx="1561972" cy="190659"/>
          </a:xfrm>
          <a:prstGeom prst="roundRect">
            <a:avLst>
              <a:gd name="adj" fmla="val 50000"/>
            </a:avLst>
          </a:prstGeom>
          <a:solidFill>
            <a:srgbClr val="EE7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 rot="18892707">
            <a:off x="5748212" y="4502940"/>
            <a:ext cx="523347" cy="1821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5814F"/>
              </a:gs>
              <a:gs pos="50000">
                <a:srgbClr val="E76F43"/>
              </a:gs>
              <a:gs pos="100000">
                <a:srgbClr val="DC603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 rot="18892707">
            <a:off x="2103702" y="3631583"/>
            <a:ext cx="1549630" cy="525643"/>
          </a:xfrm>
          <a:prstGeom prst="roundRect">
            <a:avLst>
              <a:gd name="adj" fmla="val 50000"/>
            </a:avLst>
          </a:prstGeom>
          <a:solidFill>
            <a:srgbClr val="EE4C83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 rot="18892707">
            <a:off x="3974487" y="3091957"/>
            <a:ext cx="245913" cy="101074"/>
          </a:xfrm>
          <a:prstGeom prst="roundRect">
            <a:avLst>
              <a:gd name="adj" fmla="val 50000"/>
            </a:avLst>
          </a:prstGeom>
          <a:solidFill>
            <a:srgbClr val="EE4C8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 rot="18892707">
            <a:off x="3877879" y="2255309"/>
            <a:ext cx="673733" cy="10445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5814F"/>
              </a:gs>
              <a:gs pos="50000">
                <a:srgbClr val="E76F43"/>
              </a:gs>
              <a:gs pos="100000">
                <a:srgbClr val="DC603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 rot="18892707">
            <a:off x="5421645" y="632393"/>
            <a:ext cx="252471" cy="96361"/>
          </a:xfrm>
          <a:prstGeom prst="roundRect">
            <a:avLst>
              <a:gd name="adj" fmla="val 50000"/>
            </a:avLst>
          </a:prstGeom>
          <a:solidFill>
            <a:srgbClr val="AAE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5341148" y="3969"/>
            <a:ext cx="754852" cy="752475"/>
          </a:xfrm>
          <a:prstGeom prst="line">
            <a:avLst/>
          </a:prstGeom>
          <a:ln w="12700">
            <a:solidFill>
              <a:srgbClr val="D5F0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7250906" y="1173388"/>
            <a:ext cx="1090811" cy="1087375"/>
          </a:xfrm>
          <a:prstGeom prst="line">
            <a:avLst/>
          </a:prstGeom>
          <a:ln w="12700">
            <a:solidFill>
              <a:srgbClr val="FBD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 rot="18892707">
            <a:off x="7119230" y="6026419"/>
            <a:ext cx="1124910" cy="172235"/>
          </a:xfrm>
          <a:prstGeom prst="roundRect">
            <a:avLst>
              <a:gd name="adj" fmla="val 50000"/>
            </a:avLst>
          </a:prstGeom>
          <a:solidFill>
            <a:srgbClr val="699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 rot="18892707">
            <a:off x="8122845" y="2494778"/>
            <a:ext cx="769519" cy="45719"/>
          </a:xfrm>
          <a:prstGeom prst="roundRect">
            <a:avLst>
              <a:gd name="adj" fmla="val 50000"/>
            </a:avLst>
          </a:prstGeom>
          <a:solidFill>
            <a:srgbClr val="C8D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2" t="14055" r="78507" b="76501"/>
          <a:stretch/>
        </p:blipFill>
        <p:spPr>
          <a:xfrm>
            <a:off x="3425691" y="947667"/>
            <a:ext cx="514350" cy="6477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26" t="62108" r="8120" b="28448"/>
          <a:stretch/>
        </p:blipFill>
        <p:spPr>
          <a:xfrm>
            <a:off x="8734223" y="4264924"/>
            <a:ext cx="619125" cy="6477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5182933" y="249232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后台管理</a:t>
            </a:r>
          </a:p>
        </p:txBody>
      </p:sp>
    </p:spTree>
    <p:extLst>
      <p:ext uri="{BB962C8B-B14F-4D97-AF65-F5344CB8AC3E}">
        <p14:creationId xmlns:p14="http://schemas.microsoft.com/office/powerpoint/2010/main" val="418582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5500">
        <p:circle/>
      </p:transition>
    </mc:Choice>
    <mc:Fallback xmlns="">
      <p:transition spd="slow" advClick="0" advTm="55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58477 1.01713 L 2.08333E-7 -1.85185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32" y="-508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8151 0.49004 L -8.33333E-7 2.59259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451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8151 0.49004 L -8.33333E-7 2.59259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451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58477 1.01713 L 2.08333E-7 -1.85185E-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32" y="-5085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58477 1.01713 L 2.08333E-7 -1.85185E-6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32" y="-5085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animMotion origin="layout" path="M -0.23008 0.4 L -2.29167E-6 7.40741E-7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7" y="-2000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path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31" grpId="0" animBg="1"/>
      <p:bldP spid="31" grpId="1" animBg="1"/>
      <p:bldP spid="32" grpId="0" animBg="1"/>
      <p:bldP spid="32" grpId="1" animBg="1"/>
      <p:bldP spid="39" grpId="0"/>
    </p:bldLst>
  </p:timing>
  <p:extLst>
    <p:ext uri="{E180D4A7-C9FB-4DFB-919C-405C955672EB}">
      <p14:showEvtLst xmlns:p14="http://schemas.microsoft.com/office/powerpoint/2010/main">
        <p14:playEvt time="2517" objId="30"/>
        <p14:stopEvt time="4752" objId="30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C17B34-429B-4063-807B-363F29859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36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7BA5F20-01B9-427C-B22B-2A1C314E9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380352"/>
            <a:ext cx="6598364" cy="34776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52AF9B3-2CCC-4F1E-AFC5-7F4C7933D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19934" cy="35549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8C1D13-65D9-42AC-8E0A-58140EA83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322" y="2740115"/>
            <a:ext cx="5138057" cy="41178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27B0315-F863-41CC-90DF-2C9AFAB66A1E}"/>
              </a:ext>
            </a:extLst>
          </p:cNvPr>
          <p:cNvSpPr/>
          <p:nvPr/>
        </p:nvSpPr>
        <p:spPr>
          <a:xfrm>
            <a:off x="8801657" y="34211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游戏管理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447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7A7804-7469-4648-AF28-53A99AF5A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8513748" cy="52997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491756B-CE40-4F88-9DE6-6AA8DF2E929C}"/>
              </a:ext>
            </a:extLst>
          </p:cNvPr>
          <p:cNvSpPr/>
          <p:nvPr/>
        </p:nvSpPr>
        <p:spPr>
          <a:xfrm>
            <a:off x="8391291" y="342119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游戏厂商管理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059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491756B-CE40-4F88-9DE6-6AA8DF2E929C}"/>
              </a:ext>
            </a:extLst>
          </p:cNvPr>
          <p:cNvSpPr/>
          <p:nvPr/>
        </p:nvSpPr>
        <p:spPr>
          <a:xfrm>
            <a:off x="8801659" y="34211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用户管理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503A396-9638-4526-9200-7E896B7B067E}"/>
              </a:ext>
            </a:extLst>
          </p:cNvPr>
          <p:cNvSpPr/>
          <p:nvPr/>
        </p:nvSpPr>
        <p:spPr>
          <a:xfrm>
            <a:off x="9669489" y="1028218"/>
            <a:ext cx="2074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密码使用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MD5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加密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21A57D-3DAC-40AA-AFB1-B3B509F03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795121" cy="47212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5BD75F-EF03-43EE-8992-FECC5CD01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327" y="2664126"/>
            <a:ext cx="4305673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4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387F3E-9810-4C04-B3ED-0309B22F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57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 rot="18892707">
            <a:off x="-113984" y="2395151"/>
            <a:ext cx="673474" cy="1905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C62F">
                  <a:alpha val="90000"/>
                </a:srgbClr>
              </a:gs>
              <a:gs pos="50000">
                <a:srgbClr val="F5B547">
                  <a:alpha val="90000"/>
                </a:srgbClr>
              </a:gs>
              <a:gs pos="100000">
                <a:srgbClr val="F5B547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 rot="18892707">
            <a:off x="-417276" y="2813750"/>
            <a:ext cx="732519" cy="2706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8C556"/>
              </a:gs>
              <a:gs pos="50000">
                <a:srgbClr val="70BA4E"/>
              </a:gs>
              <a:gs pos="100000">
                <a:srgbClr val="61A74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 rot="18892707">
            <a:off x="-189143" y="2504809"/>
            <a:ext cx="1524991" cy="449416"/>
          </a:xfrm>
          <a:prstGeom prst="roundRect">
            <a:avLst>
              <a:gd name="adj" fmla="val 50000"/>
            </a:avLst>
          </a:prstGeom>
          <a:solidFill>
            <a:srgbClr val="6057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 rot="18892707">
            <a:off x="-376264" y="3238872"/>
            <a:ext cx="1172688" cy="38576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C62F">
                  <a:alpha val="90000"/>
                </a:srgbClr>
              </a:gs>
              <a:gs pos="50000">
                <a:srgbClr val="F5B547">
                  <a:alpha val="90000"/>
                </a:srgbClr>
              </a:gs>
              <a:gs pos="100000">
                <a:srgbClr val="F5B547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 rot="18892707">
            <a:off x="-207557" y="6075040"/>
            <a:ext cx="1486854" cy="6365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5284"/>
              </a:gs>
              <a:gs pos="50000">
                <a:srgbClr val="ED487F"/>
              </a:gs>
              <a:gs pos="100000">
                <a:srgbClr val="EB457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 rot="18892707">
            <a:off x="-915735" y="5633990"/>
            <a:ext cx="2270857" cy="77658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9A2DF">
                  <a:alpha val="90000"/>
                </a:srgbClr>
              </a:gs>
              <a:gs pos="50000">
                <a:srgbClr val="2399E0">
                  <a:alpha val="90000"/>
                </a:srgbClr>
              </a:gs>
              <a:gs pos="100000">
                <a:srgbClr val="2D91E0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 rot="18892707">
            <a:off x="2153042" y="4483033"/>
            <a:ext cx="613748" cy="749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9C657"/>
              </a:gs>
              <a:gs pos="50000">
                <a:srgbClr val="69B048"/>
              </a:gs>
              <a:gs pos="100000">
                <a:srgbClr val="5A9D3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 rot="18892707">
            <a:off x="4048532" y="-370225"/>
            <a:ext cx="1637005" cy="799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 rot="18892707">
            <a:off x="3314001" y="174983"/>
            <a:ext cx="1387165" cy="5004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7CAA8">
                  <a:alpha val="90000"/>
                </a:srgbClr>
              </a:gs>
              <a:gs pos="50000">
                <a:srgbClr val="2AB394">
                  <a:alpha val="90000"/>
                </a:srgbClr>
              </a:gs>
              <a:gs pos="100000">
                <a:srgbClr val="22A385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 rot="18892707">
            <a:off x="1864683" y="432064"/>
            <a:ext cx="921018" cy="27611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/>
              </a:gs>
              <a:gs pos="50000">
                <a:srgbClr val="E65F4D"/>
              </a:gs>
              <a:gs pos="100000">
                <a:srgbClr val="DC515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 rot="18892707">
            <a:off x="2061483" y="-6527"/>
            <a:ext cx="527418" cy="1594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8CBA9">
                  <a:alpha val="90000"/>
                </a:srgbClr>
              </a:gs>
              <a:gs pos="50000">
                <a:srgbClr val="30BC9B"/>
              </a:gs>
              <a:gs pos="100000">
                <a:srgbClr val="24A78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rot="18892707">
            <a:off x="9363983" y="2869342"/>
            <a:ext cx="527418" cy="1594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8CBA9">
                  <a:alpha val="90000"/>
                </a:srgbClr>
              </a:gs>
              <a:gs pos="50000">
                <a:srgbClr val="30BC9B"/>
              </a:gs>
              <a:gs pos="100000">
                <a:srgbClr val="24A78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 rot="18892707">
            <a:off x="7051462" y="1334257"/>
            <a:ext cx="269037" cy="9419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/>
              </a:gs>
              <a:gs pos="50000">
                <a:srgbClr val="E65F4D"/>
              </a:gs>
              <a:gs pos="100000">
                <a:srgbClr val="DC515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 rot="18892707">
            <a:off x="7105588" y="1165120"/>
            <a:ext cx="196587" cy="656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52A"/>
              </a:gs>
              <a:gs pos="50000">
                <a:srgbClr val="F6B646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 rot="18892707">
            <a:off x="9414284" y="2458853"/>
            <a:ext cx="500729" cy="817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 rot="18892707">
            <a:off x="11728183" y="3943575"/>
            <a:ext cx="1182617" cy="5925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 rot="18892707">
            <a:off x="11111436" y="3509142"/>
            <a:ext cx="1871352" cy="6944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>
                  <a:alpha val="90000"/>
                </a:srgbClr>
              </a:gs>
              <a:gs pos="50000">
                <a:srgbClr val="E65F4D">
                  <a:alpha val="90000"/>
                </a:srgbClr>
              </a:gs>
              <a:gs pos="100000">
                <a:srgbClr val="DC5153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 rot="18892707">
            <a:off x="8762097" y="-356997"/>
            <a:ext cx="1678288" cy="8309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7CAA8">
                  <a:alpha val="90000"/>
                </a:srgbClr>
              </a:gs>
              <a:gs pos="50000">
                <a:srgbClr val="2AB394">
                  <a:alpha val="90000"/>
                </a:srgbClr>
              </a:gs>
              <a:gs pos="100000">
                <a:srgbClr val="22A385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 rot="18892707">
            <a:off x="7775360" y="-334460"/>
            <a:ext cx="1921564" cy="8554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85599"/>
              </a:gs>
              <a:gs pos="50000">
                <a:srgbClr val="6556A3"/>
              </a:gs>
              <a:gs pos="100000">
                <a:srgbClr val="6456A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182931" y="257277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感谢观看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5" t="69765" r="30664"/>
          <a:stretch/>
        </p:blipFill>
        <p:spPr>
          <a:xfrm>
            <a:off x="3844047" y="5398851"/>
            <a:ext cx="4503906" cy="145914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03303" y="-889354"/>
            <a:ext cx="224567" cy="56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41008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71 0.1507 L -4.16667E-6 -1.48148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" y="-75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25352 0.44097 L 3.95833E-6 4.07407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-2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58477 1.01713 L 2.08333E-7 -1.85185E-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32" y="-5085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51329 0.89283 L 4.16667E-6 -3.33333E-6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64" y="-4465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23073 0.40139 L 2.77556E-17 -1.11111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36" y="-2006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grpId="1" nodeType="withEffect">
                                  <p:stCondLst>
                                    <p:cond delay="640"/>
                                  </p:stCondLst>
                                  <p:childTnLst>
                                    <p:animMotion origin="layout" path="M -0.23008 0.4 L -2.29167E-6 7.40741E-7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7" y="-2000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8151 0.49004 L -8.33333E-7 2.59259E-6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451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1771 0.37893 L 3.33333E-6 4.07407E-6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-1895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8008623" y="2651400"/>
            <a:ext cx="2200275" cy="2200275"/>
          </a:xfrm>
          <a:prstGeom prst="ellipse">
            <a:avLst/>
          </a:prstGeom>
          <a:solidFill>
            <a:srgbClr val="F5B54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7910948" y="2787331"/>
            <a:ext cx="2307907" cy="2307907"/>
          </a:xfrm>
          <a:prstGeom prst="ellipse">
            <a:avLst/>
          </a:prstGeom>
          <a:solidFill>
            <a:srgbClr val="F5B54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2139629" y="2746375"/>
            <a:ext cx="2307907" cy="2307907"/>
          </a:xfrm>
          <a:prstGeom prst="ellipse">
            <a:avLst/>
          </a:prstGeom>
          <a:solidFill>
            <a:srgbClr val="FE5F3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2039636" y="2922587"/>
            <a:ext cx="2200275" cy="2200275"/>
          </a:xfrm>
          <a:prstGeom prst="ellipse">
            <a:avLst/>
          </a:prstGeom>
          <a:solidFill>
            <a:srgbClr val="FE5F3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2108891" y="2813050"/>
            <a:ext cx="2200275" cy="2200275"/>
          </a:xfrm>
          <a:prstGeom prst="ellipse">
            <a:avLst/>
          </a:prstGeom>
          <a:gradFill flip="none" rotWithShape="1">
            <a:gsLst>
              <a:gs pos="0">
                <a:srgbClr val="FB6D5B"/>
              </a:gs>
              <a:gs pos="38000">
                <a:srgbClr val="FD6950"/>
              </a:gs>
              <a:gs pos="62000">
                <a:srgbClr val="FE603F"/>
              </a:gs>
              <a:gs pos="100000">
                <a:srgbClr val="FE5F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4992491" y="2787331"/>
            <a:ext cx="2199600" cy="2199600"/>
          </a:xfrm>
          <a:prstGeom prst="ellipse">
            <a:avLst/>
          </a:prstGeom>
          <a:gradFill flip="none" rotWithShape="1">
            <a:gsLst>
              <a:gs pos="0">
                <a:srgbClr val="7D6AD4"/>
              </a:gs>
              <a:gs pos="38000">
                <a:srgbClr val="6D5BC5"/>
              </a:gs>
              <a:gs pos="62000">
                <a:srgbClr val="604EB9"/>
              </a:gs>
              <a:gs pos="100000">
                <a:srgbClr val="5C49B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24883" y="2922587"/>
            <a:ext cx="2200275" cy="2200275"/>
          </a:xfrm>
          <a:prstGeom prst="ellipse">
            <a:avLst/>
          </a:prstGeom>
          <a:solidFill>
            <a:srgbClr val="6D5BC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4941886" y="2705418"/>
            <a:ext cx="2307907" cy="2307907"/>
          </a:xfrm>
          <a:prstGeom prst="ellipse">
            <a:avLst/>
          </a:prstGeom>
          <a:solidFill>
            <a:srgbClr val="6D5BC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8013939" y="2841762"/>
            <a:ext cx="2199600" cy="2199600"/>
          </a:xfrm>
          <a:prstGeom prst="ellipse">
            <a:avLst/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806512" y="3397594"/>
            <a:ext cx="805029" cy="1263718"/>
            <a:chOff x="2806512" y="3397594"/>
            <a:chExt cx="805029" cy="1263718"/>
          </a:xfrm>
        </p:grpSpPr>
        <p:sp>
          <p:nvSpPr>
            <p:cNvPr id="15" name="文本框 14"/>
            <p:cNvSpPr txBox="1"/>
            <p:nvPr/>
          </p:nvSpPr>
          <p:spPr>
            <a:xfrm>
              <a:off x="3116662" y="3397594"/>
              <a:ext cx="1847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806512" y="4322758"/>
              <a:ext cx="805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alpha val="9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Eclipse</a:t>
              </a:r>
              <a:endParaRPr lang="zh-CN" altLang="en-US" sz="1600" dirty="0">
                <a:solidFill>
                  <a:schemeClr val="bg1">
                    <a:alpha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5797178" y="4322758"/>
            <a:ext cx="590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>
                    <a:alpha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SSM</a:t>
            </a:r>
            <a:endParaRPr lang="zh-CN" altLang="en-US" sz="1600" dirty="0">
              <a:solidFill>
                <a:schemeClr val="bg1">
                  <a:alpha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708650" y="3397594"/>
            <a:ext cx="800219" cy="1263718"/>
            <a:chOff x="8708650" y="3397594"/>
            <a:chExt cx="800219" cy="1263718"/>
          </a:xfrm>
        </p:grpSpPr>
        <p:sp>
          <p:nvSpPr>
            <p:cNvPr id="21" name="文本框 20"/>
            <p:cNvSpPr txBox="1"/>
            <p:nvPr/>
          </p:nvSpPr>
          <p:spPr>
            <a:xfrm>
              <a:off x="9062468" y="3397594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708650" y="4322758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>
                      <a:alpha val="9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支付宝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5179220" y="134693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开发环境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9" y="5569157"/>
            <a:ext cx="12192000" cy="140885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F98D8C3-42B3-47BB-A68D-19F14AB753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127" y="3137228"/>
            <a:ext cx="1192413" cy="111788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029B8A7-23C4-4E97-8FB9-66D85CA750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348" y="3073918"/>
            <a:ext cx="1139303" cy="113930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F1F3531-7E2F-4828-9C0E-FDFF190E06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94" y="3137228"/>
            <a:ext cx="1075993" cy="107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9395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path" presetSubtype="0" accel="12444" decel="1244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1273 C 0.00235 -0.01273 0.00521 -0.00787 0.00521 -0.00139 C 0.00521 0.00463 0.00235 0.00995 -0.00117 0.00995 C -0.00469 0.00995 -0.00742 0.00463 -0.00742 -0.00139 C -0.00742 -0.00787 -0.00469 -0.01273 -0.00117 -0.01273 Z " pathEditMode="relative" rAng="0" ptsTypes="AAAAA">
                                      <p:cBhvr>
                                        <p:cTn id="58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path" presetSubtype="0" accel="15429" decel="1542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C 0.00351 4.44444E-6 0.00638 0.00463 0.00638 0.01111 C 0.00638 0.01736 0.00351 0.02268 2.08333E-6 0.02268 C -0.00352 0.02268 -0.00625 0.01736 -0.00625 0.01111 C -0.00625 0.00463 -0.00352 4.44444E-6 2.08333E-6 4.44444E-6 Z " pathEditMode="relative" rAng="0" ptsTypes="AAAAA">
                                      <p:cBhvr>
                                        <p:cTn id="60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path" presetSubtype="0" accel="12444" decel="124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1273 C 0.00234 -0.01273 0.00521 -0.00787 0.00521 -0.00139 C 0.00521 0.00463 0.00234 0.00996 -0.00117 0.00996 C -0.00469 0.00996 -0.00742 0.00463 -0.00742 -0.00139 C -0.00742 -0.00787 -0.00469 -0.01273 -0.00117 -0.01273 Z " pathEditMode="relative" rAng="0" ptsTypes="AAAAA">
                                      <p:cBhvr>
                                        <p:cTn id="62" dur="4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path" presetSubtype="0" accel="15429" decel="1542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C 0.00352 -4.07407E-6 0.00638 0.00463 0.00638 0.01112 C 0.00638 0.01737 0.00352 0.02269 -3.75E-6 0.02269 C -0.00351 0.02269 -0.00625 0.01737 -0.00625 0.01112 C -0.00625 0.00463 -0.00351 -4.07407E-6 -3.75E-6 -4.07407E-6 Z " pathEditMode="relative" rAng="0" ptsTypes="AAAAA">
                                      <p:cBhvr>
                                        <p:cTn id="64" dur="3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path" presetSubtype="0" accel="15429" decel="1542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C 0.00352 1.48148E-6 0.00638 0.00463 0.00638 0.01111 C 0.00638 0.01736 0.00352 0.02268 4.16667E-7 0.02268 C -0.00352 0.02268 -0.00625 0.01736 -0.00625 0.01111 C -0.00625 0.00463 -0.00352 1.48148E-6 4.16667E-7 1.48148E-6 Z " pathEditMode="relative" rAng="0" ptsTypes="AAAAA">
                                      <p:cBhvr>
                                        <p:cTn id="66" dur="3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path" presetSubtype="0" accel="12444" decel="124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1273 C 0.00235 -0.01273 0.00521 -0.00787 0.00521 -0.00139 C 0.00521 0.00463 0.00235 0.00995 -0.00117 0.00995 C -0.00469 0.00995 -0.00742 0.00463 -0.00742 -0.00139 C -0.00742 -0.00787 -0.00469 -0.01273 -0.00117 -0.01273 Z " pathEditMode="relative" rAng="0" ptsTypes="AAAAA">
                                      <p:cBhvr>
                                        <p:cTn id="68" dur="4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7" grpId="0" animBg="1"/>
      <p:bldP spid="7" grpId="1" animBg="1"/>
      <p:bldP spid="6" grpId="0" animBg="1"/>
      <p:bldP spid="6" grpId="1" animBg="1"/>
      <p:bldP spid="4" grpId="0" animBg="1"/>
      <p:bldP spid="5" grpId="0" animBg="1"/>
      <p:bldP spid="8" grpId="0" animBg="1"/>
      <p:bldP spid="8" grpId="1" animBg="1"/>
      <p:bldP spid="9" grpId="0" animBg="1"/>
      <p:bldP spid="9" grpId="1" animBg="1"/>
      <p:bldP spid="11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13F2F6-7554-40C1-9EE9-5CE4FB4BB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93" y="198227"/>
            <a:ext cx="9536209" cy="665977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141255C-FE2D-491D-86C2-AC74D05C0F20}"/>
              </a:ext>
            </a:extLst>
          </p:cNvPr>
          <p:cNvSpPr/>
          <p:nvPr/>
        </p:nvSpPr>
        <p:spPr>
          <a:xfrm>
            <a:off x="5476277" y="99113"/>
            <a:ext cx="1239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E-R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</a:p>
        </p:txBody>
      </p:sp>
      <p:sp>
        <p:nvSpPr>
          <p:cNvPr id="4" name="圆角矩形 5">
            <a:extLst>
              <a:ext uri="{FF2B5EF4-FFF2-40B4-BE49-F238E27FC236}">
                <a16:creationId xmlns:a16="http://schemas.microsoft.com/office/drawing/2014/main" id="{11EA5110-57F3-4E96-AEC1-6C94ED021DEA}"/>
              </a:ext>
            </a:extLst>
          </p:cNvPr>
          <p:cNvSpPr/>
          <p:nvPr/>
        </p:nvSpPr>
        <p:spPr>
          <a:xfrm rot="18892707">
            <a:off x="-113984" y="2395151"/>
            <a:ext cx="673474" cy="1905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C62F">
                  <a:alpha val="90000"/>
                </a:srgbClr>
              </a:gs>
              <a:gs pos="50000">
                <a:srgbClr val="F5B547">
                  <a:alpha val="90000"/>
                </a:srgbClr>
              </a:gs>
              <a:gs pos="100000">
                <a:srgbClr val="F5B547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6">
            <a:extLst>
              <a:ext uri="{FF2B5EF4-FFF2-40B4-BE49-F238E27FC236}">
                <a16:creationId xmlns:a16="http://schemas.microsoft.com/office/drawing/2014/main" id="{9218C895-12C0-489B-B21B-EE8EDDCC9B45}"/>
              </a:ext>
            </a:extLst>
          </p:cNvPr>
          <p:cNvSpPr/>
          <p:nvPr/>
        </p:nvSpPr>
        <p:spPr>
          <a:xfrm rot="18892707">
            <a:off x="-417276" y="2813750"/>
            <a:ext cx="732519" cy="2706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8C556"/>
              </a:gs>
              <a:gs pos="50000">
                <a:srgbClr val="70BA4E"/>
              </a:gs>
              <a:gs pos="100000">
                <a:srgbClr val="61A74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7">
            <a:extLst>
              <a:ext uri="{FF2B5EF4-FFF2-40B4-BE49-F238E27FC236}">
                <a16:creationId xmlns:a16="http://schemas.microsoft.com/office/drawing/2014/main" id="{3387BD0C-1338-4BAE-AF20-D8AC33EF215E}"/>
              </a:ext>
            </a:extLst>
          </p:cNvPr>
          <p:cNvSpPr/>
          <p:nvPr/>
        </p:nvSpPr>
        <p:spPr>
          <a:xfrm rot="18892707">
            <a:off x="-189143" y="2504809"/>
            <a:ext cx="1524991" cy="449416"/>
          </a:xfrm>
          <a:prstGeom prst="roundRect">
            <a:avLst>
              <a:gd name="adj" fmla="val 50000"/>
            </a:avLst>
          </a:prstGeom>
          <a:solidFill>
            <a:srgbClr val="6057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8">
            <a:extLst>
              <a:ext uri="{FF2B5EF4-FFF2-40B4-BE49-F238E27FC236}">
                <a16:creationId xmlns:a16="http://schemas.microsoft.com/office/drawing/2014/main" id="{50A8ADBE-7E25-4C54-A97B-E2EF357DABC8}"/>
              </a:ext>
            </a:extLst>
          </p:cNvPr>
          <p:cNvSpPr/>
          <p:nvPr/>
        </p:nvSpPr>
        <p:spPr>
          <a:xfrm rot="18892707">
            <a:off x="-376264" y="3238872"/>
            <a:ext cx="1172688" cy="38576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C62F">
                  <a:alpha val="90000"/>
                </a:srgbClr>
              </a:gs>
              <a:gs pos="50000">
                <a:srgbClr val="F5B547">
                  <a:alpha val="90000"/>
                </a:srgbClr>
              </a:gs>
              <a:gs pos="100000">
                <a:srgbClr val="F5B547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21">
            <a:extLst>
              <a:ext uri="{FF2B5EF4-FFF2-40B4-BE49-F238E27FC236}">
                <a16:creationId xmlns:a16="http://schemas.microsoft.com/office/drawing/2014/main" id="{A2108284-D5BE-406F-9AEC-01462E1888E1}"/>
              </a:ext>
            </a:extLst>
          </p:cNvPr>
          <p:cNvSpPr/>
          <p:nvPr/>
        </p:nvSpPr>
        <p:spPr>
          <a:xfrm rot="18892707">
            <a:off x="11728183" y="3943575"/>
            <a:ext cx="1182617" cy="5925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22">
            <a:extLst>
              <a:ext uri="{FF2B5EF4-FFF2-40B4-BE49-F238E27FC236}">
                <a16:creationId xmlns:a16="http://schemas.microsoft.com/office/drawing/2014/main" id="{898A26A7-DE34-491C-8AC9-1297321B38F2}"/>
              </a:ext>
            </a:extLst>
          </p:cNvPr>
          <p:cNvSpPr/>
          <p:nvPr/>
        </p:nvSpPr>
        <p:spPr>
          <a:xfrm rot="18892707">
            <a:off x="11111436" y="3509142"/>
            <a:ext cx="1871352" cy="6944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>
                  <a:alpha val="90000"/>
                </a:srgbClr>
              </a:gs>
              <a:gs pos="50000">
                <a:srgbClr val="E65F4D">
                  <a:alpha val="90000"/>
                </a:srgbClr>
              </a:gs>
              <a:gs pos="100000">
                <a:srgbClr val="DC5153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47E068BA-0BBE-4824-AB12-61254F0852E4}"/>
              </a:ext>
            </a:extLst>
          </p:cNvPr>
          <p:cNvSpPr/>
          <p:nvPr/>
        </p:nvSpPr>
        <p:spPr>
          <a:xfrm rot="18892707">
            <a:off x="-207557" y="6075040"/>
            <a:ext cx="1486854" cy="6365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5284"/>
              </a:gs>
              <a:gs pos="50000">
                <a:srgbClr val="ED487F"/>
              </a:gs>
              <a:gs pos="100000">
                <a:srgbClr val="EB457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6264487-970B-4A63-9B25-9BD0981E94E2}"/>
              </a:ext>
            </a:extLst>
          </p:cNvPr>
          <p:cNvSpPr/>
          <p:nvPr/>
        </p:nvSpPr>
        <p:spPr>
          <a:xfrm rot="18892707">
            <a:off x="-915735" y="5633990"/>
            <a:ext cx="2270857" cy="77658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9A2DF">
                  <a:alpha val="90000"/>
                </a:srgbClr>
              </a:gs>
              <a:gs pos="50000">
                <a:srgbClr val="2399E0">
                  <a:alpha val="90000"/>
                </a:srgbClr>
              </a:gs>
              <a:gs pos="100000">
                <a:srgbClr val="2D91E0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2">
            <a:extLst>
              <a:ext uri="{FF2B5EF4-FFF2-40B4-BE49-F238E27FC236}">
                <a16:creationId xmlns:a16="http://schemas.microsoft.com/office/drawing/2014/main" id="{080A4014-B2D5-436A-AB34-226CA587B090}"/>
              </a:ext>
            </a:extLst>
          </p:cNvPr>
          <p:cNvSpPr/>
          <p:nvPr/>
        </p:nvSpPr>
        <p:spPr>
          <a:xfrm rot="18892707">
            <a:off x="4048532" y="-370225"/>
            <a:ext cx="1637005" cy="799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3">
            <a:extLst>
              <a:ext uri="{FF2B5EF4-FFF2-40B4-BE49-F238E27FC236}">
                <a16:creationId xmlns:a16="http://schemas.microsoft.com/office/drawing/2014/main" id="{2FB0EC00-89AA-474A-9DFF-2E2E81E412A6}"/>
              </a:ext>
            </a:extLst>
          </p:cNvPr>
          <p:cNvSpPr/>
          <p:nvPr/>
        </p:nvSpPr>
        <p:spPr>
          <a:xfrm rot="18892707">
            <a:off x="3420657" y="-26534"/>
            <a:ext cx="1387165" cy="5004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7CAA8">
                  <a:alpha val="90000"/>
                </a:srgbClr>
              </a:gs>
              <a:gs pos="50000">
                <a:srgbClr val="2AB394">
                  <a:alpha val="90000"/>
                </a:srgbClr>
              </a:gs>
              <a:gs pos="100000">
                <a:srgbClr val="22A385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24">
            <a:extLst>
              <a:ext uri="{FF2B5EF4-FFF2-40B4-BE49-F238E27FC236}">
                <a16:creationId xmlns:a16="http://schemas.microsoft.com/office/drawing/2014/main" id="{EFC9FD56-5C77-4DAC-926C-211A3B93ADB3}"/>
              </a:ext>
            </a:extLst>
          </p:cNvPr>
          <p:cNvSpPr/>
          <p:nvPr/>
        </p:nvSpPr>
        <p:spPr>
          <a:xfrm rot="18892707">
            <a:off x="8762097" y="-356997"/>
            <a:ext cx="1678288" cy="8309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7CAA8">
                  <a:alpha val="90000"/>
                </a:srgbClr>
              </a:gs>
              <a:gs pos="50000">
                <a:srgbClr val="2AB394">
                  <a:alpha val="90000"/>
                </a:srgbClr>
              </a:gs>
              <a:gs pos="100000">
                <a:srgbClr val="22A385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25">
            <a:extLst>
              <a:ext uri="{FF2B5EF4-FFF2-40B4-BE49-F238E27FC236}">
                <a16:creationId xmlns:a16="http://schemas.microsoft.com/office/drawing/2014/main" id="{D156DE6D-88EB-4195-A1FE-7D20DF97C80B}"/>
              </a:ext>
            </a:extLst>
          </p:cNvPr>
          <p:cNvSpPr/>
          <p:nvPr/>
        </p:nvSpPr>
        <p:spPr>
          <a:xfrm rot="18892707">
            <a:off x="7775360" y="-334460"/>
            <a:ext cx="1921564" cy="8554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85599"/>
              </a:gs>
              <a:gs pos="50000">
                <a:srgbClr val="6556A3"/>
              </a:gs>
              <a:gs pos="100000">
                <a:srgbClr val="6456A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44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71 0.1507 L -4.16667E-6 -1.48148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" y="-75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8151 0.49004 L -8.33333E-7 2.59259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451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1771 0.37893 L 3.33333E-6 4.07407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-1895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58477 1.01713 L 2.08333E-7 -1.85185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32" y="-5085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51329 0.89283 L 4.16667E-6 -3.33333E-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64" y="-4465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88E8F2AE-8FA3-411D-8A90-E66613866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15" y="683888"/>
            <a:ext cx="10648950" cy="60102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141255C-FE2D-491D-86C2-AC74D05C0F20}"/>
              </a:ext>
            </a:extLst>
          </p:cNvPr>
          <p:cNvSpPr/>
          <p:nvPr/>
        </p:nvSpPr>
        <p:spPr>
          <a:xfrm>
            <a:off x="5106995" y="99113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数据库模型</a:t>
            </a:r>
          </a:p>
        </p:txBody>
      </p:sp>
      <p:sp>
        <p:nvSpPr>
          <p:cNvPr id="4" name="圆角矩形 5">
            <a:extLst>
              <a:ext uri="{FF2B5EF4-FFF2-40B4-BE49-F238E27FC236}">
                <a16:creationId xmlns:a16="http://schemas.microsoft.com/office/drawing/2014/main" id="{11EA5110-57F3-4E96-AEC1-6C94ED021DEA}"/>
              </a:ext>
            </a:extLst>
          </p:cNvPr>
          <p:cNvSpPr/>
          <p:nvPr/>
        </p:nvSpPr>
        <p:spPr>
          <a:xfrm rot="18892707">
            <a:off x="-113984" y="2395151"/>
            <a:ext cx="673474" cy="1905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C62F">
                  <a:alpha val="90000"/>
                </a:srgbClr>
              </a:gs>
              <a:gs pos="50000">
                <a:srgbClr val="F5B547">
                  <a:alpha val="90000"/>
                </a:srgbClr>
              </a:gs>
              <a:gs pos="100000">
                <a:srgbClr val="F5B547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6">
            <a:extLst>
              <a:ext uri="{FF2B5EF4-FFF2-40B4-BE49-F238E27FC236}">
                <a16:creationId xmlns:a16="http://schemas.microsoft.com/office/drawing/2014/main" id="{9218C895-12C0-489B-B21B-EE8EDDCC9B45}"/>
              </a:ext>
            </a:extLst>
          </p:cNvPr>
          <p:cNvSpPr/>
          <p:nvPr/>
        </p:nvSpPr>
        <p:spPr>
          <a:xfrm rot="18892707">
            <a:off x="-417276" y="2813750"/>
            <a:ext cx="732519" cy="2706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8C556"/>
              </a:gs>
              <a:gs pos="50000">
                <a:srgbClr val="70BA4E"/>
              </a:gs>
              <a:gs pos="100000">
                <a:srgbClr val="61A74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7">
            <a:extLst>
              <a:ext uri="{FF2B5EF4-FFF2-40B4-BE49-F238E27FC236}">
                <a16:creationId xmlns:a16="http://schemas.microsoft.com/office/drawing/2014/main" id="{3387BD0C-1338-4BAE-AF20-D8AC33EF215E}"/>
              </a:ext>
            </a:extLst>
          </p:cNvPr>
          <p:cNvSpPr/>
          <p:nvPr/>
        </p:nvSpPr>
        <p:spPr>
          <a:xfrm rot="18892707">
            <a:off x="-189143" y="2504809"/>
            <a:ext cx="1524991" cy="449416"/>
          </a:xfrm>
          <a:prstGeom prst="roundRect">
            <a:avLst>
              <a:gd name="adj" fmla="val 50000"/>
            </a:avLst>
          </a:prstGeom>
          <a:solidFill>
            <a:srgbClr val="6057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8">
            <a:extLst>
              <a:ext uri="{FF2B5EF4-FFF2-40B4-BE49-F238E27FC236}">
                <a16:creationId xmlns:a16="http://schemas.microsoft.com/office/drawing/2014/main" id="{50A8ADBE-7E25-4C54-A97B-E2EF357DABC8}"/>
              </a:ext>
            </a:extLst>
          </p:cNvPr>
          <p:cNvSpPr/>
          <p:nvPr/>
        </p:nvSpPr>
        <p:spPr>
          <a:xfrm rot="18892707">
            <a:off x="-376264" y="3238872"/>
            <a:ext cx="1172688" cy="38576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C62F">
                  <a:alpha val="90000"/>
                </a:srgbClr>
              </a:gs>
              <a:gs pos="50000">
                <a:srgbClr val="F5B547">
                  <a:alpha val="90000"/>
                </a:srgbClr>
              </a:gs>
              <a:gs pos="100000">
                <a:srgbClr val="F5B547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21">
            <a:extLst>
              <a:ext uri="{FF2B5EF4-FFF2-40B4-BE49-F238E27FC236}">
                <a16:creationId xmlns:a16="http://schemas.microsoft.com/office/drawing/2014/main" id="{A2108284-D5BE-406F-9AEC-01462E1888E1}"/>
              </a:ext>
            </a:extLst>
          </p:cNvPr>
          <p:cNvSpPr/>
          <p:nvPr/>
        </p:nvSpPr>
        <p:spPr>
          <a:xfrm rot="18892707">
            <a:off x="11728183" y="3943575"/>
            <a:ext cx="1182617" cy="5925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22">
            <a:extLst>
              <a:ext uri="{FF2B5EF4-FFF2-40B4-BE49-F238E27FC236}">
                <a16:creationId xmlns:a16="http://schemas.microsoft.com/office/drawing/2014/main" id="{898A26A7-DE34-491C-8AC9-1297321B38F2}"/>
              </a:ext>
            </a:extLst>
          </p:cNvPr>
          <p:cNvSpPr/>
          <p:nvPr/>
        </p:nvSpPr>
        <p:spPr>
          <a:xfrm rot="18892707">
            <a:off x="11111436" y="3509142"/>
            <a:ext cx="1871352" cy="6944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>
                  <a:alpha val="90000"/>
                </a:srgbClr>
              </a:gs>
              <a:gs pos="50000">
                <a:srgbClr val="E65F4D">
                  <a:alpha val="90000"/>
                </a:srgbClr>
              </a:gs>
              <a:gs pos="100000">
                <a:srgbClr val="DC5153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47E068BA-0BBE-4824-AB12-61254F0852E4}"/>
              </a:ext>
            </a:extLst>
          </p:cNvPr>
          <p:cNvSpPr/>
          <p:nvPr/>
        </p:nvSpPr>
        <p:spPr>
          <a:xfrm rot="18892707">
            <a:off x="-207557" y="6075040"/>
            <a:ext cx="1486854" cy="6365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5284"/>
              </a:gs>
              <a:gs pos="50000">
                <a:srgbClr val="ED487F"/>
              </a:gs>
              <a:gs pos="100000">
                <a:srgbClr val="EB457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6264487-970B-4A63-9B25-9BD0981E94E2}"/>
              </a:ext>
            </a:extLst>
          </p:cNvPr>
          <p:cNvSpPr/>
          <p:nvPr/>
        </p:nvSpPr>
        <p:spPr>
          <a:xfrm rot="18892707">
            <a:off x="-915735" y="5633990"/>
            <a:ext cx="2270857" cy="77658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9A2DF">
                  <a:alpha val="90000"/>
                </a:srgbClr>
              </a:gs>
              <a:gs pos="50000">
                <a:srgbClr val="2399E0">
                  <a:alpha val="90000"/>
                </a:srgbClr>
              </a:gs>
              <a:gs pos="100000">
                <a:srgbClr val="2D91E0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2">
            <a:extLst>
              <a:ext uri="{FF2B5EF4-FFF2-40B4-BE49-F238E27FC236}">
                <a16:creationId xmlns:a16="http://schemas.microsoft.com/office/drawing/2014/main" id="{080A4014-B2D5-436A-AB34-226CA587B090}"/>
              </a:ext>
            </a:extLst>
          </p:cNvPr>
          <p:cNvSpPr/>
          <p:nvPr/>
        </p:nvSpPr>
        <p:spPr>
          <a:xfrm rot="18892707">
            <a:off x="4048532" y="-370225"/>
            <a:ext cx="1637005" cy="799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3">
            <a:extLst>
              <a:ext uri="{FF2B5EF4-FFF2-40B4-BE49-F238E27FC236}">
                <a16:creationId xmlns:a16="http://schemas.microsoft.com/office/drawing/2014/main" id="{2FB0EC00-89AA-474A-9DFF-2E2E81E412A6}"/>
              </a:ext>
            </a:extLst>
          </p:cNvPr>
          <p:cNvSpPr/>
          <p:nvPr/>
        </p:nvSpPr>
        <p:spPr>
          <a:xfrm rot="18892707">
            <a:off x="3420657" y="-26534"/>
            <a:ext cx="1387165" cy="5004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7CAA8">
                  <a:alpha val="90000"/>
                </a:srgbClr>
              </a:gs>
              <a:gs pos="50000">
                <a:srgbClr val="2AB394">
                  <a:alpha val="90000"/>
                </a:srgbClr>
              </a:gs>
              <a:gs pos="100000">
                <a:srgbClr val="22A385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24">
            <a:extLst>
              <a:ext uri="{FF2B5EF4-FFF2-40B4-BE49-F238E27FC236}">
                <a16:creationId xmlns:a16="http://schemas.microsoft.com/office/drawing/2014/main" id="{EFC9FD56-5C77-4DAC-926C-211A3B93ADB3}"/>
              </a:ext>
            </a:extLst>
          </p:cNvPr>
          <p:cNvSpPr/>
          <p:nvPr/>
        </p:nvSpPr>
        <p:spPr>
          <a:xfrm rot="18892707">
            <a:off x="8762097" y="-356997"/>
            <a:ext cx="1678288" cy="8309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7CAA8">
                  <a:alpha val="90000"/>
                </a:srgbClr>
              </a:gs>
              <a:gs pos="50000">
                <a:srgbClr val="2AB394">
                  <a:alpha val="90000"/>
                </a:srgbClr>
              </a:gs>
              <a:gs pos="100000">
                <a:srgbClr val="22A385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25">
            <a:extLst>
              <a:ext uri="{FF2B5EF4-FFF2-40B4-BE49-F238E27FC236}">
                <a16:creationId xmlns:a16="http://schemas.microsoft.com/office/drawing/2014/main" id="{D156DE6D-88EB-4195-A1FE-7D20DF97C80B}"/>
              </a:ext>
            </a:extLst>
          </p:cNvPr>
          <p:cNvSpPr/>
          <p:nvPr/>
        </p:nvSpPr>
        <p:spPr>
          <a:xfrm rot="18892707">
            <a:off x="7775360" y="-334460"/>
            <a:ext cx="1921564" cy="8554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85599"/>
              </a:gs>
              <a:gs pos="50000">
                <a:srgbClr val="6556A3"/>
              </a:gs>
              <a:gs pos="100000">
                <a:srgbClr val="6456A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17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71 0.1507 L -4.16667E-6 -1.48148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" y="-75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8151 0.49004 L -8.33333E-7 2.59259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451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1771 0.37893 L 3.33333E-6 4.07407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-1895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58477 1.01713 L 2.08333E-7 -1.85185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32" y="-5085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51329 0.89283 L 4.16667E-6 -3.33333E-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64" y="-4465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84499F-7F89-4B01-85AA-DDDBF807B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5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53981D-2427-4293-961D-225D0626B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00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3C24C14-701A-4D0A-A54D-757E9332B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506" y="3850127"/>
            <a:ext cx="4783494" cy="28806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8EED862-C402-4890-84A7-969770B00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6" y="1190453"/>
            <a:ext cx="4783494" cy="24538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98EDAD-5504-4C03-84FA-5867948B7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237445" cy="40710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172485-3950-4F8F-A955-D98299329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786937"/>
            <a:ext cx="7237445" cy="40710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5571006-CE3B-4F08-A9BD-589E1C8D9F5B}"/>
              </a:ext>
            </a:extLst>
          </p:cNvPr>
          <p:cNvSpPr/>
          <p:nvPr/>
        </p:nvSpPr>
        <p:spPr>
          <a:xfrm>
            <a:off x="8310331" y="342119"/>
            <a:ext cx="28087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注册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登录页面</a:t>
            </a:r>
          </a:p>
        </p:txBody>
      </p:sp>
    </p:spTree>
    <p:extLst>
      <p:ext uri="{BB962C8B-B14F-4D97-AF65-F5344CB8AC3E}">
        <p14:creationId xmlns:p14="http://schemas.microsoft.com/office/powerpoint/2010/main" val="153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2EB85C4-10D0-431F-B19D-8CD26DF3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44"/>
            <a:ext cx="10028789" cy="682811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052BF51-297F-4C74-B230-3102F2C3EB62}"/>
              </a:ext>
            </a:extLst>
          </p:cNvPr>
          <p:cNvSpPr/>
          <p:nvPr/>
        </p:nvSpPr>
        <p:spPr>
          <a:xfrm>
            <a:off x="9660071" y="53806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拦截页面</a:t>
            </a:r>
          </a:p>
        </p:txBody>
      </p:sp>
    </p:spTree>
    <p:extLst>
      <p:ext uri="{BB962C8B-B14F-4D97-AF65-F5344CB8AC3E}">
        <p14:creationId xmlns:p14="http://schemas.microsoft.com/office/powerpoint/2010/main" val="290089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3C56E1-02F4-45CC-8EE2-313D767EC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734627" cy="37882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8D52A9-61AC-49EB-9394-ADDA4A60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555" y="2929812"/>
            <a:ext cx="6983445" cy="392818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052BF51-297F-4C74-B230-3102F2C3EB62}"/>
              </a:ext>
            </a:extLst>
          </p:cNvPr>
          <p:cNvSpPr/>
          <p:nvPr/>
        </p:nvSpPr>
        <p:spPr>
          <a:xfrm>
            <a:off x="8105148" y="342119"/>
            <a:ext cx="32191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购物车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结算页面</a:t>
            </a:r>
          </a:p>
        </p:txBody>
      </p:sp>
    </p:spTree>
    <p:extLst>
      <p:ext uri="{BB962C8B-B14F-4D97-AF65-F5344CB8AC3E}">
        <p14:creationId xmlns:p14="http://schemas.microsoft.com/office/powerpoint/2010/main" val="401736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自定义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282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b6288cad1d37ca975be72df32d7f5067047c266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4703</TotalTime>
  <Words>55</Words>
  <Application>Microsoft Office PowerPoint</Application>
  <PresentationFormat>宽屏</PresentationFormat>
  <Paragraphs>25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等线</vt:lpstr>
      <vt:lpstr>微软雅黑 Light</vt:lpstr>
      <vt:lpstr>Arial</vt:lpstr>
      <vt:lpstr>Calibri</vt:lpstr>
      <vt:lpstr>Calibri Light</vt:lpstr>
      <vt:lpstr>Century Gothic</vt:lpstr>
      <vt:lpstr>Office Theme</vt:lpstr>
      <vt:lpstr>b6288cad1d37ca975be72df32d7f5067047c2666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梁 梦雨</cp:lastModifiedBy>
  <cp:revision>436</cp:revision>
  <dcterms:created xsi:type="dcterms:W3CDTF">2015-11-26T12:54:06Z</dcterms:created>
  <dcterms:modified xsi:type="dcterms:W3CDTF">2021-01-11T12:21:48Z</dcterms:modified>
</cp:coreProperties>
</file>